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79" r:id="rId2"/>
  </p:sldMasterIdLst>
  <p:notesMasterIdLst>
    <p:notesMasterId r:id="rId47"/>
  </p:notesMasterIdLst>
  <p:handoutMasterIdLst>
    <p:handoutMasterId r:id="rId48"/>
  </p:handoutMasterIdLst>
  <p:sldIdLst>
    <p:sldId id="367" r:id="rId3"/>
    <p:sldId id="368" r:id="rId4"/>
    <p:sldId id="465" r:id="rId5"/>
    <p:sldId id="400" r:id="rId6"/>
    <p:sldId id="462" r:id="rId7"/>
    <p:sldId id="402" r:id="rId8"/>
    <p:sldId id="451" r:id="rId9"/>
    <p:sldId id="452" r:id="rId10"/>
    <p:sldId id="453" r:id="rId11"/>
    <p:sldId id="454" r:id="rId12"/>
    <p:sldId id="455" r:id="rId13"/>
    <p:sldId id="456" r:id="rId14"/>
    <p:sldId id="457" r:id="rId15"/>
    <p:sldId id="458" r:id="rId16"/>
    <p:sldId id="403" r:id="rId17"/>
    <p:sldId id="466" r:id="rId18"/>
    <p:sldId id="405" r:id="rId19"/>
    <p:sldId id="406" r:id="rId20"/>
    <p:sldId id="407" r:id="rId21"/>
    <p:sldId id="408" r:id="rId22"/>
    <p:sldId id="409" r:id="rId23"/>
    <p:sldId id="410" r:id="rId24"/>
    <p:sldId id="460" r:id="rId25"/>
    <p:sldId id="412" r:id="rId26"/>
    <p:sldId id="414" r:id="rId27"/>
    <p:sldId id="415" r:id="rId28"/>
    <p:sldId id="416" r:id="rId29"/>
    <p:sldId id="417" r:id="rId30"/>
    <p:sldId id="448" r:id="rId31"/>
    <p:sldId id="419" r:id="rId32"/>
    <p:sldId id="421" r:id="rId33"/>
    <p:sldId id="449" r:id="rId34"/>
    <p:sldId id="463" r:id="rId35"/>
    <p:sldId id="394" r:id="rId36"/>
    <p:sldId id="423" r:id="rId37"/>
    <p:sldId id="424" r:id="rId38"/>
    <p:sldId id="437" r:id="rId39"/>
    <p:sldId id="425" r:id="rId40"/>
    <p:sldId id="426" r:id="rId41"/>
    <p:sldId id="433" r:id="rId42"/>
    <p:sldId id="434" r:id="rId43"/>
    <p:sldId id="435" r:id="rId44"/>
    <p:sldId id="467" r:id="rId45"/>
    <p:sldId id="436" r:id="rId4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841" userDrawn="1">
          <p15:clr>
            <a:srgbClr val="A4A3A4"/>
          </p15:clr>
        </p15:guide>
        <p15:guide id="7" orient="horz" pos="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DCB"/>
    <a:srgbClr val="2758C1"/>
    <a:srgbClr val="2D5EC7"/>
    <a:srgbClr val="3366D3"/>
    <a:srgbClr val="2D5DC9"/>
    <a:srgbClr val="2D61CF"/>
    <a:srgbClr val="305ACA"/>
    <a:srgbClr val="7F7F7F"/>
    <a:srgbClr val="97DFFF"/>
    <a:srgbClr val="00CC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9" autoAdjust="0"/>
    <p:restoredTop sz="94605" autoAdjust="0"/>
  </p:normalViewPr>
  <p:slideViewPr>
    <p:cSldViewPr showGuides="1">
      <p:cViewPr varScale="1">
        <p:scale>
          <a:sx n="76" d="100"/>
          <a:sy n="76" d="100"/>
        </p:scale>
        <p:origin x="53" y="101"/>
      </p:cViewPr>
      <p:guideLst>
        <p:guide pos="3841"/>
        <p:guide orient="horz"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notesViewPr>
    <p:cSldViewPr>
      <p:cViewPr varScale="1">
        <p:scale>
          <a:sx n="86" d="100"/>
          <a:sy n="86" d="100"/>
        </p:scale>
        <p:origin x="578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6C320-B3A0-4E34-8673-C433D3BAF911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28CCC-A4D2-4AEC-B1CC-2056895F2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3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F009B-AA83-4291-81BE-194F11CE19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31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91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32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18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58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79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09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6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1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63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90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0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77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93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75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7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90600"/>
            <a:ext cx="12188952" cy="5867400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550652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 smtClean="0">
                <a:solidFill>
                  <a:srgbClr val="A3AAAE"/>
                </a:solidFill>
              </a:rPr>
              <a:t>Copyright © 2021 Boeing. All rights reserved.</a:t>
            </a:r>
            <a:endParaRPr lang="en-US" sz="600" dirty="0">
              <a:solidFill>
                <a:srgbClr val="A3AAA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2400" dirty="0" err="1" smtClean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" y="353810"/>
            <a:ext cx="1659148" cy="3796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54064" y="237279"/>
            <a:ext cx="2944623" cy="646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94903" y="990600"/>
            <a:ext cx="1554615" cy="1554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21458" y="4572000"/>
            <a:ext cx="64623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272">
          <p15:clr>
            <a:srgbClr val="FBAE40"/>
          </p15:clr>
        </p15:guide>
        <p15:guide id="2" orient="horz" pos="29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eing Logo Closing Slid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7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94436"/>
            <a:ext cx="11324329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92276"/>
            <a:ext cx="113284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550652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 smtClean="0">
                <a:solidFill>
                  <a:srgbClr val="A3AAAE"/>
                </a:solidFill>
              </a:rPr>
              <a:t>Copyright © 2021 Boeing. All rights reserved.</a:t>
            </a:r>
            <a:endParaRPr lang="en-US" sz="600" dirty="0">
              <a:solidFill>
                <a:srgbClr val="A3AAAE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60417" y="6532563"/>
            <a:ext cx="2377016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rgbClr val="A3AAAE"/>
                </a:solidFill>
              </a:defRPr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394450"/>
            <a:ext cx="426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A3AAAE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692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tx2"/>
          </a:solidFill>
          <a:latin typeface="+mj-lt"/>
          <a:ea typeface="+mj-ea"/>
          <a:cs typeface="+mj-cs"/>
        </a:defRPr>
      </a:lvl1pPr>
      <a:lvl2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200" b="0">
          <a:solidFill>
            <a:schemeClr val="tx2"/>
          </a:solidFill>
          <a:latin typeface="+mn-lt"/>
          <a:ea typeface="+mn-ea"/>
          <a:cs typeface="+mn-cs"/>
        </a:defRPr>
      </a:lvl1pPr>
      <a:lvl2pPr marL="1714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000">
          <a:solidFill>
            <a:schemeClr val="tx2"/>
          </a:solidFill>
          <a:latin typeface="+mn-lt"/>
        </a:defRPr>
      </a:lvl2pPr>
      <a:lvl3pPr marL="441325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3pPr>
      <a:lvl4pPr marL="6286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4pPr>
      <a:lvl5pPr marL="7937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 sz="1600">
          <a:solidFill>
            <a:schemeClr val="tx2"/>
          </a:solidFill>
          <a:latin typeface="+mn-lt"/>
        </a:defRPr>
      </a:lvl5pPr>
      <a:lvl6pPr marL="14144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18716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23288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27860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8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  <p15:guide id="4" pos="74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5" descr="Boeing_RGBblue_largePP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48752" y="2980905"/>
            <a:ext cx="3694496" cy="89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550652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 smtClean="0">
                <a:solidFill>
                  <a:srgbClr val="A3AAAE"/>
                </a:solidFill>
              </a:rPr>
              <a:t>Copyright © 2021 Boeing. All rights reserved.</a:t>
            </a:r>
            <a:endParaRPr lang="en-US" sz="600" dirty="0">
              <a:solidFill>
                <a:srgbClr val="A3AA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3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120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239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359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478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169833" indent="-169833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Wingdings" pitchFamily="2" charset="2"/>
        <a:buChar char="§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385695" indent="-214275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Arial" pitchFamily="34" charset="0"/>
        <a:buChar char="–"/>
        <a:defRPr sz="2000">
          <a:solidFill>
            <a:srgbClr val="000000"/>
          </a:solidFill>
          <a:latin typeface="+mn-lt"/>
        </a:defRPr>
      </a:lvl2pPr>
      <a:lvl3pPr marL="576162" indent="-174594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3pPr>
      <a:lvl4pPr marL="79202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>
          <a:solidFill>
            <a:schemeClr val="tx1"/>
          </a:solidFill>
          <a:latin typeface="+mn-lt"/>
        </a:defRPr>
      </a:lvl4pPr>
      <a:lvl5pPr marL="957094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414214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7133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32845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8557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7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0" y="0"/>
            <a:ext cx="11046909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8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1" y="0"/>
            <a:ext cx="11046909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0" y="0"/>
            <a:ext cx="10967655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0" y="0"/>
            <a:ext cx="11046909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0" y="0"/>
            <a:ext cx="11046909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8" y="0"/>
            <a:ext cx="11589500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87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9" y="0"/>
            <a:ext cx="11540728" cy="68098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85" y="0"/>
            <a:ext cx="11619983" cy="68098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8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8" y="0"/>
            <a:ext cx="11619983" cy="680982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9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35" y="177801"/>
            <a:ext cx="11522439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8" y="0"/>
            <a:ext cx="11693141" cy="680982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48" y="0"/>
            <a:ext cx="11467570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3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48" y="0"/>
            <a:ext cx="11467570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5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55" y="0"/>
            <a:ext cx="11790686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44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0106"/>
          <a:stretch/>
        </p:blipFill>
        <p:spPr>
          <a:xfrm>
            <a:off x="364065" y="0"/>
            <a:ext cx="11523136" cy="679881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2" y="0"/>
            <a:ext cx="11388315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9" y="0"/>
            <a:ext cx="11540728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52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20" y="0"/>
            <a:ext cx="12016257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6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29" y="0"/>
            <a:ext cx="11748010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2" y="0"/>
            <a:ext cx="11528535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4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8" y="0"/>
            <a:ext cx="11656562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99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6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4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65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3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86" y="0"/>
            <a:ext cx="11655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5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47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052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9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25" y="4174066"/>
            <a:ext cx="2523963" cy="1231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38" y="5264311"/>
            <a:ext cx="5456393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6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8" y="0"/>
            <a:ext cx="11662659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15" y="0"/>
            <a:ext cx="11522439" cy="680982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6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8" y="0"/>
            <a:ext cx="11565114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1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58" y="0"/>
            <a:ext cx="11565114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2400" dirty="0" err="1" smtClean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D216A99-D75C-8E4A-BC2D-0628B6AA48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" y="353810"/>
            <a:ext cx="1672679" cy="379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42" y="1151467"/>
            <a:ext cx="5608806" cy="5334462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50652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 smtClean="0">
                <a:solidFill>
                  <a:srgbClr val="A3AAAE"/>
                </a:solidFill>
              </a:rPr>
              <a:t>Copyright © 2021 Boeing. All rights reserved.</a:t>
            </a:r>
            <a:endParaRPr lang="en-US" sz="600" dirty="0">
              <a:solidFill>
                <a:srgbClr val="A3AA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1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7" y="0"/>
            <a:ext cx="11985775" cy="680982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8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7" y="0"/>
            <a:ext cx="11522439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1" y="0"/>
            <a:ext cx="11046909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0" y="0"/>
            <a:ext cx="11046909" cy="68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0" y="0"/>
            <a:ext cx="10967655" cy="680982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6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FMO 2021">
  <a:themeElements>
    <a:clrScheme name="BCC 2020">
      <a:dk1>
        <a:srgbClr val="001951"/>
      </a:dk1>
      <a:lt1>
        <a:srgbClr val="FFFFFF"/>
      </a:lt1>
      <a:dk2>
        <a:srgbClr val="0A2240"/>
      </a:dk2>
      <a:lt2>
        <a:srgbClr val="ECECEC"/>
      </a:lt2>
      <a:accent1>
        <a:srgbClr val="0033A1"/>
      </a:accent1>
      <a:accent2>
        <a:srgbClr val="0067C0"/>
      </a:accent2>
      <a:accent3>
        <a:srgbClr val="0096E8"/>
      </a:accent3>
      <a:accent4>
        <a:srgbClr val="00CCFF"/>
      </a:accent4>
      <a:accent5>
        <a:srgbClr val="97DFFF"/>
      </a:accent5>
      <a:accent6>
        <a:srgbClr val="7ABC00"/>
      </a:accent6>
      <a:hlink>
        <a:srgbClr val="0096E8"/>
      </a:hlink>
      <a:folHlink>
        <a:srgbClr val="5B6770"/>
      </a:folHlink>
    </a:clrScheme>
    <a:fontScheme name="4_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Boeing Color Palette">
        <a:dk1>
          <a:srgbClr val="000000"/>
        </a:dk1>
        <a:lt1>
          <a:srgbClr val="FFFFFF"/>
        </a:lt1>
        <a:dk2>
          <a:srgbClr val="0033A1"/>
        </a:dk2>
        <a:lt2>
          <a:srgbClr val="A5ACB0"/>
        </a:lt2>
        <a:accent1>
          <a:srgbClr val="0033A1"/>
        </a:accent1>
        <a:accent2>
          <a:srgbClr val="E70033"/>
        </a:accent2>
        <a:accent3>
          <a:srgbClr val="0096DB"/>
        </a:accent3>
        <a:accent4>
          <a:srgbClr val="77B800"/>
        </a:accent4>
        <a:accent5>
          <a:srgbClr val="580F8B"/>
        </a:accent5>
        <a:accent6>
          <a:srgbClr val="FFA200"/>
        </a:accent6>
        <a:hlink>
          <a:srgbClr val="0039A6"/>
        </a:hlink>
        <a:folHlink>
          <a:srgbClr val="A5AC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ANTONE 7546">
      <a:srgbClr val="253746"/>
    </a:custClr>
    <a:custClr name="PANTONE 431">
      <a:srgbClr val="5B6770"/>
    </a:custClr>
    <a:custClr name="PANTONE 429">
      <a:srgbClr val="A3AAAE"/>
    </a:custClr>
    <a:custClr name="PANTONE CG1">
      <a:srgbClr val="DAD9D7"/>
    </a:custClr>
    <a:custClr name="Process Magenta">
      <a:srgbClr val="E5007E"/>
    </a:custClr>
    <a:custClr name="PANTONE 4975">
      <a:srgbClr val="402020"/>
    </a:custClr>
    <a:custClr name="PANTONE 201">
      <a:srgbClr val="A32136"/>
    </a:custClr>
    <a:custClr name="PANTONE 185">
      <a:srgbClr val="EA002A"/>
    </a:custClr>
    <a:custClr name="PANTONE 1665">
      <a:srgbClr val="E14504"/>
    </a:custClr>
    <a:custClr name="PANTONE 137">
      <a:srgbClr val="FFA400"/>
    </a:custClr>
    <a:custClr name="PANTONE 108">
      <a:srgbClr val="FFDB00"/>
    </a:custClr>
    <a:custClr name="PANTONE 1215">
      <a:srgbClr val="FDD773"/>
    </a:custClr>
    <a:custClr name="PANTONE 7499">
      <a:srgbClr val="F2E5B3"/>
    </a:custClr>
    <a:custClr name="PANTONE 553">
      <a:srgbClr val="294635"/>
    </a:custClr>
    <a:custClr name="PANTONE 376">
      <a:srgbClr val="81BC00"/>
    </a:custClr>
    <a:custClr name="PANTONE 373">
      <a:srgbClr val="CCE981"/>
    </a:custClr>
    <a:custClr name="PANTONE 328">
      <a:srgbClr val="007167"/>
    </a:custClr>
    <a:custClr name="PANTONE 309">
      <a:srgbClr val="003B4A"/>
    </a:custClr>
    <a:custClr name="PANTONE 3135">
      <a:srgbClr val="008BAC"/>
    </a:custClr>
    <a:custClr name="PANTONE 7457">
      <a:srgbClr val="BADCE6"/>
    </a:custClr>
    <a:custClr name="PANTONE 289">
      <a:srgbClr val="0A2240"/>
    </a:custClr>
    <a:custClr name="PANTONE 2925">
      <a:srgbClr val="009BDF"/>
    </a:custClr>
    <a:custClr name="PANTONE 283">
      <a:srgbClr val="92C0EA"/>
    </a:custClr>
    <a:custClr name="PANTONE 2597">
      <a:srgbClr val="5C0F8C"/>
    </a:custClr>
  </a:custClrLst>
  <a:extLst>
    <a:ext uri="{05A4C25C-085E-4340-85A3-A5531E510DB2}">
      <thm15:themeFamily xmlns:thm15="http://schemas.microsoft.com/office/thememl/2012/main" name="BCCTemplate_16by9.potx" id="{83732033-639E-4529-A41D-162A8FC609D2}" vid="{E9A148EF-0260-4A95-97B1-3E41B9E58411}"/>
    </a:ext>
  </a:extLst>
</a:theme>
</file>

<file path=ppt/theme/theme2.xml><?xml version="1.0" encoding="utf-8"?>
<a:theme xmlns:a="http://schemas.openxmlformats.org/drawingml/2006/main" name="Boeing Logo Closing Slide_White BG">
  <a:themeElements>
    <a:clrScheme name="BCC 2020">
      <a:dk1>
        <a:srgbClr val="001951"/>
      </a:dk1>
      <a:lt1>
        <a:srgbClr val="FFFFFF"/>
      </a:lt1>
      <a:dk2>
        <a:srgbClr val="0A2240"/>
      </a:dk2>
      <a:lt2>
        <a:srgbClr val="ECECEC"/>
      </a:lt2>
      <a:accent1>
        <a:srgbClr val="0033A1"/>
      </a:accent1>
      <a:accent2>
        <a:srgbClr val="0067C0"/>
      </a:accent2>
      <a:accent3>
        <a:srgbClr val="0096E8"/>
      </a:accent3>
      <a:accent4>
        <a:srgbClr val="00CCFF"/>
      </a:accent4>
      <a:accent5>
        <a:srgbClr val="97DFFF"/>
      </a:accent5>
      <a:accent6>
        <a:srgbClr val="7ABC00"/>
      </a:accent6>
      <a:hlink>
        <a:srgbClr val="0096E8"/>
      </a:hlink>
      <a:folHlink>
        <a:srgbClr val="5B6770"/>
      </a:folHlink>
    </a:clrScheme>
    <a:fontScheme name="2_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GradientBar_IdentityBar_QUESTIONS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2">
        <a:dk1>
          <a:srgbClr val="000000"/>
        </a:dk1>
        <a:lt1>
          <a:srgbClr val="FFFFFF"/>
        </a:lt1>
        <a:dk2>
          <a:srgbClr val="0039A6"/>
        </a:dk2>
        <a:lt2>
          <a:srgbClr val="A5ACB0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3">
        <a:dk1>
          <a:srgbClr val="000000"/>
        </a:dk1>
        <a:lt1>
          <a:srgbClr val="FFFFFF"/>
        </a:lt1>
        <a:dk2>
          <a:srgbClr val="0039A6"/>
        </a:dk2>
        <a:lt2>
          <a:srgbClr val="848F98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4">
        <a:dk1>
          <a:srgbClr val="000000"/>
        </a:dk1>
        <a:lt1>
          <a:srgbClr val="FFFFFF"/>
        </a:lt1>
        <a:dk2>
          <a:srgbClr val="003CA2"/>
        </a:dk2>
        <a:lt2>
          <a:srgbClr val="848F98"/>
        </a:lt2>
        <a:accent1>
          <a:srgbClr val="580F8B"/>
        </a:accent1>
        <a:accent2>
          <a:srgbClr val="E24A12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CD420F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5">
        <a:dk1>
          <a:srgbClr val="000000"/>
        </a:dk1>
        <a:lt1>
          <a:srgbClr val="FFFFFF"/>
        </a:lt1>
        <a:dk2>
          <a:srgbClr val="003CA2"/>
        </a:dk2>
        <a:lt2>
          <a:srgbClr val="848F98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CCTemplate_16by9.potx" id="{83732033-639E-4529-A41D-162A8FC609D2}" vid="{D5B1AC76-FF9C-44B3-B7B4-26600D374918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PANTONE 7546">
      <a:srgbClr val="394A59"/>
    </a:custClr>
    <a:custClr name="PANTONE 431">
      <a:srgbClr val="5F6A72"/>
    </a:custClr>
    <a:custClr name="PANTONE 429">
      <a:srgbClr val="A5ACB0"/>
    </a:custClr>
    <a:custClr name="PANTONE CG1">
      <a:srgbClr val="E2E1DD"/>
    </a:custClr>
    <a:custClr name="PANTONE 7421">
      <a:srgbClr val="61162D"/>
    </a:custClr>
    <a:custClr name="PANTONE 221">
      <a:srgbClr val="96004B"/>
    </a:custClr>
    <a:custClr name="PANTONE 4975">
      <a:srgbClr val="462324"/>
    </a:custClr>
    <a:custClr name="PANTONE 201">
      <a:srgbClr val="9E1B32"/>
    </a:custClr>
    <a:custClr name="PANTONE 185">
      <a:srgbClr val="E70033"/>
    </a:custClr>
    <a:custClr name="PANTONE 1665">
      <a:srgbClr val="E24912"/>
    </a:custClr>
    <a:custClr name="PANTONE 137">
      <a:srgbClr val="FFA200"/>
    </a:custClr>
    <a:custClr name="PANTONE 1215">
      <a:srgbClr val="FBDE81"/>
    </a:custClr>
    <a:custClr name="PANTONE 7499">
      <a:srgbClr val="EEE8C5"/>
    </a:custClr>
    <a:custClr name="PANTONE 553">
      <a:srgbClr val="214232"/>
    </a:custClr>
    <a:custClr name="PANTONE 376">
      <a:srgbClr val="77B800"/>
    </a:custClr>
    <a:custClr name="PANTONE 373">
      <a:srgbClr val="CFEA8B"/>
    </a:custClr>
    <a:custClr name="PANTONE 328">
      <a:srgbClr val="007165"/>
    </a:custClr>
    <a:custClr name="PANTONE 309">
      <a:srgbClr val="003D4D"/>
    </a:custClr>
    <a:custClr name="PANTONE 3135">
      <a:srgbClr val="0091B5"/>
    </a:custClr>
    <a:custClr name="PANTONE 9041">
      <a:srgbClr val="E2EBE4"/>
    </a:custClr>
    <a:custClr name="PANTONE 289">
      <a:srgbClr val="002144"/>
    </a:custClr>
    <a:custClr name="PANTONE 2925">
      <a:srgbClr val="0096DB"/>
    </a:custClr>
    <a:custClr name="PANTONE 283">
      <a:srgbClr val="97C5EB"/>
    </a:custClr>
    <a:custClr name="PANTONE 2597">
      <a:srgbClr val="580F8B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BCCTemplate_16by9</Template>
  <TotalTime>27329</TotalTime>
  <Words>64</Words>
  <Application>Microsoft Office PowerPoint</Application>
  <PresentationFormat>Widescreen</PresentationFormat>
  <Paragraphs>56</Paragraphs>
  <Slides>44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Wingdings</vt:lpstr>
      <vt:lpstr>CAFMO 2021</vt:lpstr>
      <vt:lpstr>Boeing Logo Closing Slide_White 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Boeing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CAFMO 2021</dc:title>
  <dc:creator>EXT-Chamberlain, Benjamin L</dc:creator>
  <cp:lastModifiedBy>EXT-Chamberlain, Benjamin L</cp:lastModifiedBy>
  <cp:revision>453</cp:revision>
  <dcterms:created xsi:type="dcterms:W3CDTF">2019-01-14T21:29:51Z</dcterms:created>
  <dcterms:modified xsi:type="dcterms:W3CDTF">2021-04-23T17:37:27Z</dcterms:modified>
</cp:coreProperties>
</file>